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0D"/>
    <a:srgbClr val="DA5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12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8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0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7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2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3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6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0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6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7CAF-B5FC-4646-AD2E-480947E4447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2870-4206-C24F-9E5C-4DAE2E6136D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creen Shot 2017-08-21 at 11.05.31 A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677" y="157602"/>
            <a:ext cx="867560" cy="132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8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Year 9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Johnny Gomes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1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15" y="100322"/>
            <a:ext cx="3798537" cy="938719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91315" y="1325698"/>
            <a:ext cx="7312634" cy="1080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rgbClr val="DA5C20"/>
                </a:solidFill>
              </a:rPr>
              <a:t>Year 9 Syllabus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91315" y="2544328"/>
            <a:ext cx="8532528" cy="3125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Control Systems</a:t>
            </a:r>
          </a:p>
          <a:p>
            <a:r>
              <a:rPr lang="en-US" dirty="0" smtClean="0"/>
              <a:t>Gathering and processing data</a:t>
            </a:r>
          </a:p>
          <a:p>
            <a:r>
              <a:rPr lang="en-US" dirty="0" smtClean="0"/>
              <a:t>Systems building and project managing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91315" y="4684328"/>
            <a:ext cx="8532528" cy="1562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Students will develop skills to conceive, plan, design, build, test and evaluate various concepts throughout the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83009"/>
            <a:ext cx="7864289" cy="1143000"/>
          </a:xfrm>
        </p:spPr>
        <p:txBody>
          <a:bodyPr/>
          <a:lstStyle/>
          <a:p>
            <a:r>
              <a:rPr lang="en-US" dirty="0" smtClean="0"/>
              <a:t>Internal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004" y="1815499"/>
            <a:ext cx="8229600" cy="33641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Formative</a:t>
            </a:r>
          </a:p>
          <a:p>
            <a:pPr lvl="1"/>
            <a:r>
              <a:rPr lang="en-US" dirty="0" smtClean="0"/>
              <a:t>Homework  (Weekly)</a:t>
            </a:r>
          </a:p>
          <a:p>
            <a:pPr lvl="1"/>
            <a:r>
              <a:rPr lang="en-US" dirty="0" smtClean="0"/>
              <a:t>Class Tests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Summative</a:t>
            </a:r>
          </a:p>
          <a:p>
            <a:pPr lvl="1"/>
            <a:r>
              <a:rPr lang="en-US" dirty="0" smtClean="0"/>
              <a:t>Section Tests</a:t>
            </a:r>
          </a:p>
          <a:p>
            <a:pPr lvl="1"/>
            <a:r>
              <a:rPr lang="en-US" dirty="0" smtClean="0"/>
              <a:t>End of Year Tests</a:t>
            </a:r>
          </a:p>
        </p:txBody>
      </p:sp>
    </p:spTree>
    <p:extLst>
      <p:ext uri="{BB962C8B-B14F-4D97-AF65-F5344CB8AC3E}">
        <p14:creationId xmlns:p14="http://schemas.microsoft.com/office/powerpoint/2010/main" val="999885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722"/>
            <a:ext cx="8229600" cy="4525963"/>
          </a:xfrm>
        </p:spPr>
        <p:txBody>
          <a:bodyPr/>
          <a:lstStyle/>
          <a:p>
            <a:r>
              <a:rPr lang="en-US" dirty="0" smtClean="0"/>
              <a:t>Regularly checked with notes WWW/EBI</a:t>
            </a:r>
          </a:p>
          <a:p>
            <a:r>
              <a:rPr lang="en-US" dirty="0" smtClean="0"/>
              <a:t>Submitted once a week</a:t>
            </a:r>
          </a:p>
          <a:p>
            <a:r>
              <a:rPr lang="en-US" dirty="0" smtClean="0"/>
              <a:t>Students are provided with a workbook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r="11202"/>
          <a:stretch/>
        </p:blipFill>
        <p:spPr>
          <a:xfrm>
            <a:off x="2813159" y="3339087"/>
            <a:ext cx="2279720" cy="323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47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students complete every home learning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students regularly revise</a:t>
            </a:r>
          </a:p>
        </p:txBody>
      </p:sp>
    </p:spTree>
    <p:extLst>
      <p:ext uri="{BB962C8B-B14F-4D97-AF65-F5344CB8AC3E}">
        <p14:creationId xmlns:p14="http://schemas.microsoft.com/office/powerpoint/2010/main" val="146626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9066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Email: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err="1" smtClean="0">
                <a:solidFill>
                  <a:schemeClr val="tx2"/>
                </a:solidFill>
              </a:rPr>
              <a:t>jgomes@surabayaeuropeanschool.com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94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Year 9 ICT</vt:lpstr>
      <vt:lpstr>PowerPoint Presentation</vt:lpstr>
      <vt:lpstr>Internal Assessments</vt:lpstr>
      <vt:lpstr>Home Learning</vt:lpstr>
      <vt:lpstr>Recommendation</vt:lpstr>
      <vt:lpstr>Communication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Lawrie Teacher</dc:creator>
  <cp:lastModifiedBy>Math Teacher2</cp:lastModifiedBy>
  <cp:revision>26</cp:revision>
  <dcterms:created xsi:type="dcterms:W3CDTF">2017-08-21T00:28:49Z</dcterms:created>
  <dcterms:modified xsi:type="dcterms:W3CDTF">2018-08-31T08:04:38Z</dcterms:modified>
</cp:coreProperties>
</file>